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"/>
  </p:notesMasterIdLst>
  <p:sldIdLst>
    <p:sldId id="490" r:id="rId2"/>
    <p:sldId id="256" r:id="rId3"/>
    <p:sldId id="489" r:id="rId4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omy Sebastian" initials="TS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8A10"/>
    <a:srgbClr val="00A4E8"/>
    <a:srgbClr val="E96B10"/>
    <a:srgbClr val="0F4D2A"/>
    <a:srgbClr val="FFC726"/>
    <a:srgbClr val="C10435"/>
    <a:srgbClr val="005883"/>
    <a:srgbClr val="D49100"/>
    <a:srgbClr val="62BD19"/>
    <a:srgbClr val="8920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>
      <p:cViewPr varScale="1">
        <p:scale>
          <a:sx n="114" d="100"/>
          <a:sy n="114" d="100"/>
        </p:scale>
        <p:origin x="68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4F1088-3B51-48B8-93C3-CF000509F13E}" type="datetimeFigureOut">
              <a:rPr lang="el-GR" smtClean="0"/>
              <a:pPr/>
              <a:t>15/2/2024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D4E3D6-432E-472B-ACAE-651D78BD0310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987534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emf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Univer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3" y="5883492"/>
            <a:ext cx="1476049" cy="98403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588" y="0"/>
            <a:ext cx="9172575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Placeholder 5" descr="shutterstock_76938916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59" t="18909" r="17081"/>
          <a:stretch>
            <a:fillRect/>
          </a:stretch>
        </p:blipFill>
        <p:spPr bwMode="auto">
          <a:xfrm>
            <a:off x="6858000" y="0"/>
            <a:ext cx="22860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Placeholder 10" descr="shutterstock_10708528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94" r="23894"/>
          <a:stretch>
            <a:fillRect/>
          </a:stretch>
        </p:blipFill>
        <p:spPr bwMode="auto">
          <a:xfrm>
            <a:off x="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Placeholder 12" descr="shutterstock_12020635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07" t="7475" r="33949" b="23048"/>
          <a:stretch>
            <a:fillRect/>
          </a:stretch>
        </p:blipFill>
        <p:spPr bwMode="auto">
          <a:xfrm>
            <a:off x="228600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Placeholder 8" descr="shutterstock_58382266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48" r="21448"/>
          <a:stretch>
            <a:fillRect/>
          </a:stretch>
        </p:blipFill>
        <p:spPr bwMode="auto">
          <a:xfrm>
            <a:off x="457200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2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Slide Number Placeholder 2"/>
          <p:cNvSpPr>
            <a:spLocks noGrp="1"/>
          </p:cNvSpPr>
          <p:nvPr>
            <p:ph type="sldNum" sz="quarter" idx="15"/>
          </p:nvPr>
        </p:nvSpPr>
        <p:spPr>
          <a:xfrm>
            <a:off x="8893745" y="6492875"/>
            <a:ext cx="358775" cy="365125"/>
          </a:xfrm>
        </p:spPr>
        <p:txBody>
          <a:bodyPr/>
          <a:lstStyle>
            <a:lvl1pPr>
              <a:defRPr/>
            </a:lvl1pPr>
          </a:lstStyle>
          <a:p>
            <a:fld id="{D1AD9FF3-DD74-4057-B20F-AB1FEC496B7A}" type="slidenum">
              <a:rPr lang="el-GR" smtClean="0"/>
              <a:pPr/>
              <a:t>‹#›</a:t>
            </a:fld>
            <a:endParaRPr lang="el-GR"/>
          </a:p>
        </p:txBody>
      </p:sp>
      <p:pic>
        <p:nvPicPr>
          <p:cNvPr id="4" name="Picture 3" descr="IEEE IAS Annual Meeting 2024 logo with a blue and green background&#10;&#10;">
            <a:extLst>
              <a:ext uri="{FF2B5EF4-FFF2-40B4-BE49-F238E27FC236}">
                <a16:creationId xmlns:a16="http://schemas.microsoft.com/office/drawing/2014/main" id="{1145F7A4-9D90-31FB-8819-8593DC0FC2A4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3778" y="6037023"/>
            <a:ext cx="1476049" cy="708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9597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3"/>
          </p:nvPr>
        </p:nvSpPr>
        <p:spPr>
          <a:xfrm>
            <a:off x="374826" y="1644650"/>
            <a:ext cx="4035425" cy="43672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4"/>
          </p:nvPr>
        </p:nvSpPr>
        <p:spPr>
          <a:xfrm>
            <a:off x="4738863" y="1644650"/>
            <a:ext cx="4035425" cy="43672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itle 6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25"/>
          </p:nvPr>
        </p:nvSpPr>
        <p:spPr>
          <a:xfrm>
            <a:off x="8893745" y="6492875"/>
            <a:ext cx="358775" cy="365125"/>
          </a:xfrm>
        </p:spPr>
        <p:txBody>
          <a:bodyPr/>
          <a:lstStyle>
            <a:lvl1pPr>
              <a:defRPr/>
            </a:lvl1pPr>
          </a:lstStyle>
          <a:p>
            <a:fld id="{D1AD9FF3-DD74-4057-B20F-AB1FEC496B7A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8997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366889" y="1645920"/>
            <a:ext cx="4035247" cy="78982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600" b="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idx="17"/>
          </p:nvPr>
        </p:nvSpPr>
        <p:spPr>
          <a:xfrm>
            <a:off x="4703762" y="1645920"/>
            <a:ext cx="4045126" cy="78982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4"/>
          </p:nvPr>
        </p:nvSpPr>
        <p:spPr>
          <a:xfrm>
            <a:off x="357187" y="2659063"/>
            <a:ext cx="4044950" cy="3352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25"/>
          </p:nvPr>
        </p:nvSpPr>
        <p:spPr>
          <a:xfrm>
            <a:off x="4703762" y="2659063"/>
            <a:ext cx="4044950" cy="3352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itle 6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26"/>
          </p:nvPr>
        </p:nvSpPr>
        <p:spPr>
          <a:xfrm>
            <a:off x="8893745" y="6492875"/>
            <a:ext cx="358775" cy="365125"/>
          </a:xfrm>
        </p:spPr>
        <p:txBody>
          <a:bodyPr/>
          <a:lstStyle>
            <a:lvl1pPr>
              <a:defRPr/>
            </a:lvl1pPr>
          </a:lstStyle>
          <a:p>
            <a:fld id="{D1AD9FF3-DD74-4057-B20F-AB1FEC496B7A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00697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, 1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1"/>
          </p:nvPr>
        </p:nvSpPr>
        <p:spPr>
          <a:xfrm>
            <a:off x="4678538" y="1644650"/>
            <a:ext cx="4035425" cy="43672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6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22"/>
          </p:nvPr>
        </p:nvSpPr>
        <p:spPr>
          <a:xfrm>
            <a:off x="365125" y="1644650"/>
            <a:ext cx="3997325" cy="4367213"/>
          </a:xfr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35000"/>
              <a:buFontTx/>
              <a:buNone/>
              <a:tabLst/>
              <a:defRPr sz="20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23"/>
          </p:nvPr>
        </p:nvSpPr>
        <p:spPr>
          <a:xfrm>
            <a:off x="8893745" y="6520259"/>
            <a:ext cx="358775" cy="365125"/>
          </a:xfrm>
        </p:spPr>
        <p:txBody>
          <a:bodyPr/>
          <a:lstStyle>
            <a:lvl1pPr>
              <a:defRPr/>
            </a:lvl1pPr>
          </a:lstStyle>
          <a:p>
            <a:fld id="{D1AD9FF3-DD74-4057-B20F-AB1FEC496B7A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682272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3"/>
          </p:nvPr>
        </p:nvSpPr>
        <p:spPr>
          <a:xfrm>
            <a:off x="390702" y="1644650"/>
            <a:ext cx="4035425" cy="43672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24"/>
          </p:nvPr>
        </p:nvSpPr>
        <p:spPr>
          <a:xfrm>
            <a:off x="4752975" y="1644650"/>
            <a:ext cx="3987800" cy="2011363"/>
          </a:xfr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35000"/>
              <a:buFontTx/>
              <a:buNone/>
              <a:tabLst/>
              <a:defRPr sz="20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25"/>
          </p:nvPr>
        </p:nvSpPr>
        <p:spPr>
          <a:xfrm>
            <a:off x="4752975" y="4006850"/>
            <a:ext cx="3987800" cy="2011363"/>
          </a:xfr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35000"/>
              <a:buFontTx/>
              <a:buNone/>
              <a:tabLst/>
              <a:defRPr sz="20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26"/>
          </p:nvPr>
        </p:nvSpPr>
        <p:spPr>
          <a:xfrm>
            <a:off x="8893745" y="6492875"/>
            <a:ext cx="358775" cy="365125"/>
          </a:xfrm>
        </p:spPr>
        <p:txBody>
          <a:bodyPr/>
          <a:lstStyle>
            <a:lvl1pPr>
              <a:defRPr/>
            </a:lvl1pPr>
          </a:lstStyle>
          <a:p>
            <a:fld id="{D1AD9FF3-DD74-4057-B20F-AB1FEC496B7A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280095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3"/>
          <p:cNvSpPr>
            <a:spLocks noGrp="1"/>
          </p:cNvSpPr>
          <p:nvPr>
            <p:ph sz="half" idx="16"/>
          </p:nvPr>
        </p:nvSpPr>
        <p:spPr>
          <a:xfrm>
            <a:off x="370987" y="1645920"/>
            <a:ext cx="3992697" cy="2057400"/>
          </a:xfrm>
          <a:prstGeom prst="rect">
            <a:avLst/>
          </a:prstGeom>
        </p:spPr>
        <p:txBody>
          <a:bodyPr/>
          <a:lstStyle>
            <a:lvl1pPr marL="274320" indent="-274320">
              <a:buSzPct val="125000"/>
              <a:buFontTx/>
              <a:buBlip>
                <a:blip r:embed="rId2"/>
              </a:buBlip>
              <a:defRPr sz="20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48640" indent="-182880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Wingdings" charset="2"/>
              <a:buChar char="§"/>
              <a:defRPr sz="1800" baseline="0"/>
            </a:lvl3pPr>
            <a:lvl4pPr marL="1051560" indent="-182880">
              <a:buClr>
                <a:schemeClr val="tx1">
                  <a:lumMod val="50000"/>
                  <a:lumOff val="50000"/>
                </a:schemeClr>
              </a:buClr>
              <a:defRPr sz="1600"/>
            </a:lvl4pPr>
            <a:lvl5pPr marL="1234440" indent="-182880"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half" idx="20"/>
          </p:nvPr>
        </p:nvSpPr>
        <p:spPr>
          <a:xfrm>
            <a:off x="4760289" y="1645920"/>
            <a:ext cx="3992697" cy="2057400"/>
          </a:xfrm>
          <a:prstGeom prst="rect">
            <a:avLst/>
          </a:prstGeom>
        </p:spPr>
        <p:txBody>
          <a:bodyPr/>
          <a:lstStyle>
            <a:lvl1pPr marL="274320" indent="-274320">
              <a:buSzPct val="125000"/>
              <a:buFontTx/>
              <a:buBlip>
                <a:blip r:embed="rId2"/>
              </a:buBlip>
              <a:defRPr sz="20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48640" indent="-182880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Wingdings" charset="2"/>
              <a:buChar char="§"/>
              <a:defRPr sz="1800" baseline="0"/>
            </a:lvl3pPr>
            <a:lvl4pPr marL="1051560" indent="-182880">
              <a:buClr>
                <a:schemeClr val="tx1">
                  <a:lumMod val="50000"/>
                  <a:lumOff val="50000"/>
                </a:schemeClr>
              </a:buClr>
              <a:defRPr sz="1600"/>
            </a:lvl4pPr>
            <a:lvl5pPr marL="1234440" indent="-182880"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Content Placeholder 3"/>
          <p:cNvSpPr>
            <a:spLocks noGrp="1"/>
          </p:cNvSpPr>
          <p:nvPr>
            <p:ph sz="half" idx="21"/>
          </p:nvPr>
        </p:nvSpPr>
        <p:spPr>
          <a:xfrm>
            <a:off x="348289" y="3920063"/>
            <a:ext cx="3992697" cy="2057400"/>
          </a:xfrm>
          <a:prstGeom prst="rect">
            <a:avLst/>
          </a:prstGeom>
        </p:spPr>
        <p:txBody>
          <a:bodyPr/>
          <a:lstStyle>
            <a:lvl1pPr marL="274320" indent="-274320">
              <a:buSzPct val="125000"/>
              <a:buFontTx/>
              <a:buBlip>
                <a:blip r:embed="rId2"/>
              </a:buBlip>
              <a:defRPr sz="20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48640" indent="-182880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Wingdings" charset="2"/>
              <a:buChar char="§"/>
              <a:defRPr sz="1800" baseline="0"/>
            </a:lvl3pPr>
            <a:lvl4pPr marL="1051560" indent="-182880">
              <a:buClr>
                <a:schemeClr val="tx1">
                  <a:lumMod val="50000"/>
                  <a:lumOff val="50000"/>
                </a:schemeClr>
              </a:buClr>
              <a:defRPr sz="1600"/>
            </a:lvl4pPr>
            <a:lvl5pPr marL="1234440" indent="-182880"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Content Placeholder 3"/>
          <p:cNvSpPr>
            <a:spLocks noGrp="1"/>
          </p:cNvSpPr>
          <p:nvPr>
            <p:ph sz="half" idx="22"/>
          </p:nvPr>
        </p:nvSpPr>
        <p:spPr>
          <a:xfrm>
            <a:off x="4737591" y="3920063"/>
            <a:ext cx="3992697" cy="2057400"/>
          </a:xfrm>
          <a:prstGeom prst="rect">
            <a:avLst/>
          </a:prstGeom>
        </p:spPr>
        <p:txBody>
          <a:bodyPr/>
          <a:lstStyle>
            <a:lvl1pPr marL="274320" indent="-274320">
              <a:buSzPct val="125000"/>
              <a:buFontTx/>
              <a:buBlip>
                <a:blip r:embed="rId2"/>
              </a:buBlip>
              <a:defRPr sz="20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48640" indent="-182880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Wingdings" charset="2"/>
              <a:buChar char="§"/>
              <a:defRPr sz="1800" baseline="0"/>
            </a:lvl3pPr>
            <a:lvl4pPr marL="1051560" indent="-182880">
              <a:buClr>
                <a:schemeClr val="tx1">
                  <a:lumMod val="50000"/>
                  <a:lumOff val="50000"/>
                </a:schemeClr>
              </a:buClr>
              <a:defRPr sz="1600"/>
            </a:lvl4pPr>
            <a:lvl5pPr marL="1234440" indent="-182880"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23"/>
          </p:nvPr>
        </p:nvSpPr>
        <p:spPr>
          <a:xfrm>
            <a:off x="8893745" y="6492875"/>
            <a:ext cx="358775" cy="365125"/>
          </a:xfrm>
        </p:spPr>
        <p:txBody>
          <a:bodyPr/>
          <a:lstStyle>
            <a:lvl1pPr>
              <a:defRPr/>
            </a:lvl1pPr>
          </a:lstStyle>
          <a:p>
            <a:fld id="{D1AD9FF3-DD74-4057-B20F-AB1FEC496B7A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296936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Subtitle 6"/>
          <p:cNvSpPr>
            <a:spLocks noGrp="1"/>
          </p:cNvSpPr>
          <p:nvPr>
            <p:ph type="body" sz="half" idx="2"/>
          </p:nvPr>
        </p:nvSpPr>
        <p:spPr>
          <a:xfrm>
            <a:off x="1473197" y="5397500"/>
            <a:ext cx="5689601" cy="609599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1473200" y="1670050"/>
            <a:ext cx="5689600" cy="3587750"/>
          </a:xfr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35000"/>
              <a:buFontTx/>
              <a:buNone/>
              <a:tabLst/>
              <a:defRPr sz="18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3"/>
          </p:nvPr>
        </p:nvSpPr>
        <p:spPr>
          <a:xfrm>
            <a:off x="8893745" y="6489059"/>
            <a:ext cx="358775" cy="365125"/>
          </a:xfrm>
        </p:spPr>
        <p:txBody>
          <a:bodyPr/>
          <a:lstStyle>
            <a:lvl1pPr>
              <a:defRPr/>
            </a:lvl1pPr>
          </a:lstStyle>
          <a:p>
            <a:fld id="{D1AD9FF3-DD74-4057-B20F-AB1FEC496B7A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335584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88" y="0"/>
            <a:ext cx="9172575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893745" y="6492875"/>
            <a:ext cx="358775" cy="365125"/>
          </a:xfrm>
        </p:spPr>
        <p:txBody>
          <a:bodyPr/>
          <a:lstStyle>
            <a:lvl1pPr>
              <a:defRPr/>
            </a:lvl1pPr>
          </a:lstStyle>
          <a:p>
            <a:fld id="{D1AD9FF3-DD74-4057-B20F-AB1FEC496B7A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237956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A95808-E411-4889-BF13-8272B67779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88013"/>
            <a:ext cx="1762125" cy="116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05040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365760" y="1645920"/>
            <a:ext cx="8326438" cy="43753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5"/>
          </p:nvPr>
        </p:nvSpPr>
        <p:spPr>
          <a:xfrm>
            <a:off x="8893745" y="6492875"/>
            <a:ext cx="358775" cy="365125"/>
          </a:xfrm>
        </p:spPr>
        <p:txBody>
          <a:bodyPr/>
          <a:lstStyle>
            <a:lvl1pPr>
              <a:defRPr/>
            </a:lvl1pPr>
          </a:lstStyle>
          <a:p>
            <a:fld id="{D1AD9FF3-DD74-4057-B20F-AB1FEC496B7A}" type="slidenum">
              <a:rPr lang="el-GR" smtClean="0"/>
              <a:pPr/>
              <a:t>‹#›</a:t>
            </a:fld>
            <a:endParaRPr lang="el-GR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97361"/>
            <a:ext cx="1763688" cy="1175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0450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Technolog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588" y="0"/>
            <a:ext cx="9170988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Placeholder 18" descr="shutterstock_295816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54" t="15311" r="36530"/>
          <a:stretch>
            <a:fillRect/>
          </a:stretch>
        </p:blipFill>
        <p:spPr bwMode="auto">
          <a:xfrm>
            <a:off x="6870700" y="0"/>
            <a:ext cx="22733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Placeholder 32" descr="ISP2093881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69" t="19907" b="7997"/>
          <a:stretch>
            <a:fillRect/>
          </a:stretch>
        </p:blipFill>
        <p:spPr bwMode="auto">
          <a:xfrm>
            <a:off x="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Placeholder 35" descr="shutterstock_12412126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96" r="16269"/>
          <a:stretch>
            <a:fillRect/>
          </a:stretch>
        </p:blipFill>
        <p:spPr bwMode="auto">
          <a:xfrm>
            <a:off x="2284413" y="0"/>
            <a:ext cx="2271712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Placeholder 9" descr="shutterstock_43012507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25" r="4950"/>
          <a:stretch>
            <a:fillRect/>
          </a:stretch>
        </p:blipFill>
        <p:spPr bwMode="auto">
          <a:xfrm>
            <a:off x="4573588" y="0"/>
            <a:ext cx="2271712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Slide Number Placeholder 2"/>
          <p:cNvSpPr>
            <a:spLocks noGrp="1"/>
          </p:cNvSpPr>
          <p:nvPr>
            <p:ph type="sldNum" sz="quarter" idx="15"/>
          </p:nvPr>
        </p:nvSpPr>
        <p:spPr>
          <a:xfrm>
            <a:off x="8893745" y="6512053"/>
            <a:ext cx="358775" cy="365125"/>
          </a:xfrm>
        </p:spPr>
        <p:txBody>
          <a:bodyPr/>
          <a:lstStyle>
            <a:lvl1pPr>
              <a:defRPr/>
            </a:lvl1pPr>
          </a:lstStyle>
          <a:p>
            <a:fld id="{D1AD9FF3-DD74-4057-B20F-AB1FEC496B7A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896106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People and Te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88" y="0"/>
            <a:ext cx="9172575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Placeholder 8" descr="shutterstock_77990686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1" t="11378" r="-2" b="8519"/>
          <a:stretch>
            <a:fillRect/>
          </a:stretch>
        </p:blipFill>
        <p:spPr bwMode="auto">
          <a:xfrm>
            <a:off x="228600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Placeholder 10" descr="iStock_000017402661Medium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13" t="11118" r="6171" b="2959"/>
          <a:stretch>
            <a:fillRect/>
          </a:stretch>
        </p:blipFill>
        <p:spPr bwMode="auto">
          <a:xfrm>
            <a:off x="6858000" y="0"/>
            <a:ext cx="22860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Placeholder 13" descr="shutterstock_32048539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53" t="3491" r="2" b="4852"/>
          <a:stretch>
            <a:fillRect/>
          </a:stretch>
        </p:blipFill>
        <p:spPr bwMode="auto">
          <a:xfrm>
            <a:off x="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Placeholder 15" descr="shutterstock_11304505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6" r="41415"/>
          <a:stretch>
            <a:fillRect/>
          </a:stretch>
        </p:blipFill>
        <p:spPr bwMode="auto">
          <a:xfrm>
            <a:off x="457200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Slide Number Placeholder 2"/>
          <p:cNvSpPr>
            <a:spLocks noGrp="1"/>
          </p:cNvSpPr>
          <p:nvPr>
            <p:ph type="sldNum" sz="quarter" idx="15"/>
          </p:nvPr>
        </p:nvSpPr>
        <p:spPr>
          <a:xfrm>
            <a:off x="8893745" y="6492875"/>
            <a:ext cx="358775" cy="365125"/>
          </a:xfrm>
        </p:spPr>
        <p:txBody>
          <a:bodyPr/>
          <a:lstStyle>
            <a:lvl1pPr>
              <a:defRPr/>
            </a:lvl1pPr>
          </a:lstStyle>
          <a:p>
            <a:fld id="{D1AD9FF3-DD74-4057-B20F-AB1FEC496B7A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906899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Aspi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70988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Placeholder 10" descr="cover-rgb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526" b="24687"/>
          <a:stretch>
            <a:fillRect/>
          </a:stretch>
        </p:blipFill>
        <p:spPr bwMode="auto">
          <a:xfrm>
            <a:off x="0" y="0"/>
            <a:ext cx="91440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15"/>
          </p:nvPr>
        </p:nvSpPr>
        <p:spPr>
          <a:xfrm>
            <a:off x="8893745" y="6492875"/>
            <a:ext cx="358775" cy="365125"/>
          </a:xfrm>
        </p:spPr>
        <p:txBody>
          <a:bodyPr/>
          <a:lstStyle>
            <a:lvl1pPr>
              <a:defRPr/>
            </a:lvl1pPr>
          </a:lstStyle>
          <a:p>
            <a:fld id="{D1AD9FF3-DD74-4057-B20F-AB1FEC496B7A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936245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Custom 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-11113" y="0"/>
            <a:ext cx="9172576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5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74163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2271889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Picture Placeholder 15"/>
          <p:cNvSpPr>
            <a:spLocks noGrp="1"/>
          </p:cNvSpPr>
          <p:nvPr>
            <p:ph type="pic" sz="quarter" idx="14"/>
          </p:nvPr>
        </p:nvSpPr>
        <p:spPr>
          <a:xfrm>
            <a:off x="2285999" y="0"/>
            <a:ext cx="2271889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Picture Placeholder 15"/>
          <p:cNvSpPr>
            <a:spLocks noGrp="1"/>
          </p:cNvSpPr>
          <p:nvPr>
            <p:ph type="pic" sz="quarter" idx="15"/>
          </p:nvPr>
        </p:nvSpPr>
        <p:spPr>
          <a:xfrm>
            <a:off x="4571999" y="0"/>
            <a:ext cx="2271889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Picture Placeholder 15"/>
          <p:cNvSpPr>
            <a:spLocks noGrp="1"/>
          </p:cNvSpPr>
          <p:nvPr>
            <p:ph type="pic" sz="quarter" idx="16"/>
          </p:nvPr>
        </p:nvSpPr>
        <p:spPr>
          <a:xfrm>
            <a:off x="6857999" y="0"/>
            <a:ext cx="2315683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7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Slide Number Placeholder 2"/>
          <p:cNvSpPr>
            <a:spLocks noGrp="1"/>
          </p:cNvSpPr>
          <p:nvPr>
            <p:ph type="sldNum" sz="quarter" idx="19"/>
          </p:nvPr>
        </p:nvSpPr>
        <p:spPr>
          <a:xfrm>
            <a:off x="8893745" y="6492875"/>
            <a:ext cx="358775" cy="365125"/>
          </a:xfrm>
        </p:spPr>
        <p:txBody>
          <a:bodyPr/>
          <a:lstStyle>
            <a:lvl1pPr>
              <a:defRPr/>
            </a:lvl1pPr>
          </a:lstStyle>
          <a:p>
            <a:fld id="{D1AD9FF3-DD74-4057-B20F-AB1FEC496B7A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52458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Custom 1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88" y="0"/>
            <a:ext cx="9172575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7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9144001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2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Slide Number Placeholder 2"/>
          <p:cNvSpPr>
            <a:spLocks noGrp="1"/>
          </p:cNvSpPr>
          <p:nvPr>
            <p:ph type="sldNum" sz="quarter" idx="16"/>
          </p:nvPr>
        </p:nvSpPr>
        <p:spPr>
          <a:xfrm>
            <a:off x="8893745" y="6492875"/>
            <a:ext cx="358775" cy="365125"/>
          </a:xfrm>
        </p:spPr>
        <p:txBody>
          <a:bodyPr/>
          <a:lstStyle>
            <a:lvl1pPr>
              <a:defRPr/>
            </a:lvl1pPr>
          </a:lstStyle>
          <a:p>
            <a:fld id="{D1AD9FF3-DD74-4057-B20F-AB1FEC496B7A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59079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91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417899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4600" b="1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893745" y="6498813"/>
            <a:ext cx="358775" cy="365125"/>
          </a:xfrm>
        </p:spPr>
        <p:txBody>
          <a:bodyPr/>
          <a:lstStyle>
            <a:lvl1pPr>
              <a:defRPr/>
            </a:lvl1pPr>
          </a:lstStyle>
          <a:p>
            <a:fld id="{D1AD9FF3-DD74-4057-B20F-AB1FEC496B7A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16930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893745" y="6492875"/>
            <a:ext cx="358775" cy="365125"/>
          </a:xfrm>
        </p:spPr>
        <p:txBody>
          <a:bodyPr/>
          <a:lstStyle>
            <a:lvl1pPr>
              <a:defRPr/>
            </a:lvl1pPr>
          </a:lstStyle>
          <a:p>
            <a:fld id="{D1AD9FF3-DD74-4057-B20F-AB1FEC496B7A}" type="slidenum">
              <a:rPr lang="el-GR" smtClean="0"/>
              <a:pPr/>
              <a:t>‹#›</a:t>
            </a:fld>
            <a:endParaRPr lang="el-GR"/>
          </a:p>
        </p:txBody>
      </p:sp>
      <p:pic>
        <p:nvPicPr>
          <p:cNvPr id="819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88013"/>
            <a:ext cx="1762125" cy="116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7291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9"/>
          <p:cNvSpPr>
            <a:spLocks noGrp="1" noChangeAspect="1"/>
          </p:cNvSpPr>
          <p:nvPr>
            <p:ph type="title"/>
          </p:nvPr>
        </p:nvSpPr>
        <p:spPr bwMode="auto">
          <a:xfrm>
            <a:off x="365125" y="134938"/>
            <a:ext cx="8326438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893745" y="6504134"/>
            <a:ext cx="358775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D1AD9FF3-DD74-4057-B20F-AB1FEC496B7A}" type="slidenum">
              <a:rPr lang="el-GR" smtClean="0"/>
              <a:pPr/>
              <a:t>‹#›</a:t>
            </a:fld>
            <a:endParaRPr lang="el-GR"/>
          </a:p>
        </p:txBody>
      </p:sp>
      <p:pic>
        <p:nvPicPr>
          <p:cNvPr id="1029" name="Picture 6" descr="ieee_blue_R0G102B161-lg.png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7113" y="6226175"/>
            <a:ext cx="1393825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Rectangle 3"/>
          <p:cNvSpPr>
            <a:spLocks noChangeArrowheads="1"/>
          </p:cNvSpPr>
          <p:nvPr/>
        </p:nvSpPr>
        <p:spPr bwMode="auto">
          <a:xfrm rot="-5400000">
            <a:off x="9449594" y="5911057"/>
            <a:ext cx="1709737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600" dirty="0">
                <a:solidFill>
                  <a:srgbClr val="7F7F7F"/>
                </a:solidFill>
              </a:rPr>
              <a:t>12-CRS-0106 REVISED 8 FEB 2013</a:t>
            </a:r>
          </a:p>
        </p:txBody>
      </p:sp>
      <p:sp>
        <p:nvSpPr>
          <p:cNvPr id="1031" name="Text Placeholder 11"/>
          <p:cNvSpPr>
            <a:spLocks noGrp="1"/>
          </p:cNvSpPr>
          <p:nvPr>
            <p:ph type="body" idx="1"/>
          </p:nvPr>
        </p:nvSpPr>
        <p:spPr bwMode="auto">
          <a:xfrm>
            <a:off x="365125" y="1646238"/>
            <a:ext cx="8326438" cy="438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9" r:id="rId17"/>
  </p:sldLayoutIdLst>
  <p:hf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200" b="1" kern="1200">
          <a:solidFill>
            <a:schemeClr val="bg1"/>
          </a:solidFill>
          <a:latin typeface="+mj-lt"/>
          <a:ea typeface="ＭＳ Ｐゴシック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9pPr>
    </p:titleStyle>
    <p:bodyStyle>
      <a:lvl1pPr marL="346075" indent="-346075" algn="l" defTabSz="457200" rtl="0" eaLnBrk="1" fontAlgn="base" hangingPunct="1">
        <a:spcBef>
          <a:spcPts val="1800"/>
        </a:spcBef>
        <a:spcAft>
          <a:spcPct val="0"/>
        </a:spcAft>
        <a:buSzPct val="135000"/>
        <a:buBlip>
          <a:blip r:embed="rId21"/>
        </a:buBlip>
        <a:defRPr sz="24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593725" indent="-182563" algn="l" defTabSz="457200" rtl="0" eaLnBrk="1" fontAlgn="base" hangingPunct="1">
        <a:spcBef>
          <a:spcPts val="800"/>
        </a:spcBef>
        <a:spcAft>
          <a:spcPct val="0"/>
        </a:spcAft>
        <a:buClr>
          <a:srgbClr val="595959"/>
        </a:buClr>
        <a:buFont typeface="Lucida Grande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822325" indent="-182563" algn="l" defTabSz="457200" rtl="0" eaLnBrk="1" fontAlgn="base" hangingPunct="1">
        <a:spcBef>
          <a:spcPts val="700"/>
        </a:spcBef>
        <a:spcAft>
          <a:spcPct val="0"/>
        </a:spcAft>
        <a:buClr>
          <a:srgbClr val="595959"/>
        </a:buClr>
        <a:buFont typeface="Wingdings" charset="0"/>
        <a:buChar char="§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050925" indent="-182563" algn="l" defTabSz="457200" rtl="0" eaLnBrk="1" fontAlgn="base" hangingPunct="1">
        <a:spcBef>
          <a:spcPts val="600"/>
        </a:spcBef>
        <a:spcAft>
          <a:spcPct val="0"/>
        </a:spcAft>
        <a:buClr>
          <a:srgbClr val="595959"/>
        </a:buClr>
        <a:buFont typeface="Arial" charset="0"/>
        <a:buChar char="–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233488" indent="-182563" algn="l" defTabSz="457200" rtl="0" eaLnBrk="1" fontAlgn="base" hangingPunct="1">
        <a:spcBef>
          <a:spcPts val="600"/>
        </a:spcBef>
        <a:spcAft>
          <a:spcPct val="0"/>
        </a:spcAft>
        <a:buClr>
          <a:srgbClr val="7F7F7F"/>
        </a:buClr>
        <a:buFont typeface="Wingdings" charset="0"/>
        <a:buChar char="§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Presenter’s name</a:t>
            </a:r>
            <a:br>
              <a:rPr lang="en-US" dirty="0"/>
            </a:br>
            <a:r>
              <a:rPr lang="en-US" sz="2400" dirty="0"/>
              <a:t>Title and Affiliation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Presenter’s Bio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1AD9FF3-DD74-4057-B20F-AB1FEC496B7A}" type="slidenum">
              <a:rPr lang="el-GR" smtClean="0"/>
              <a:pPr/>
              <a:t>1</a:t>
            </a:fld>
            <a:endParaRPr lang="el-GR"/>
          </a:p>
        </p:txBody>
      </p:sp>
      <p:pic>
        <p:nvPicPr>
          <p:cNvPr id="3" name="Picture 2" descr="The IAS Annual Meeting 2024 logo with a blue and green background">
            <a:extLst>
              <a:ext uri="{FF2B5EF4-FFF2-40B4-BE49-F238E27FC236}">
                <a16:creationId xmlns:a16="http://schemas.microsoft.com/office/drawing/2014/main" id="{7F6B55D6-58D6-0BE9-0B67-6F97B0D0DCD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0936" y="5958465"/>
            <a:ext cx="1622127" cy="778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9437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51116" y="3212976"/>
            <a:ext cx="7909316" cy="765053"/>
          </a:xfrm>
        </p:spPr>
        <p:txBody>
          <a:bodyPr/>
          <a:lstStyle/>
          <a:p>
            <a:pPr algn="ctr"/>
            <a:br>
              <a:rPr lang="en-US"/>
            </a:br>
            <a:r>
              <a:rPr lang="en-US"/>
              <a:t>Title of your Paper</a:t>
            </a:r>
            <a:endParaRPr lang="el-GR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1AD9FF3-DD74-4057-B20F-AB1FEC496B7A}" type="slidenum">
              <a:rPr lang="el-GR" smtClean="0"/>
              <a:pPr/>
              <a:t>2</a:t>
            </a:fld>
            <a:endParaRPr lang="el-GR"/>
          </a:p>
        </p:txBody>
      </p:sp>
      <p:sp>
        <p:nvSpPr>
          <p:cNvPr id="5" name="TextBox 4"/>
          <p:cNvSpPr txBox="1"/>
          <p:nvPr/>
        </p:nvSpPr>
        <p:spPr>
          <a:xfrm>
            <a:off x="2267744" y="4581128"/>
            <a:ext cx="4536504" cy="1200329"/>
          </a:xfrm>
          <a:prstGeom prst="rect">
            <a:avLst/>
          </a:prstGeom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Author and Co-Authors (Include Affiliation and email)</a:t>
            </a: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r>
              <a:rPr lang="en-US" dirty="0">
                <a:solidFill>
                  <a:schemeClr val="bg1"/>
                </a:solidFill>
              </a:rPr>
              <a:t>Date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BEA90F8-82D2-0ACF-E1A9-9EDAC8675F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741961" y="5978418"/>
            <a:ext cx="1572766" cy="754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585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Table of Contents</a:t>
            </a:r>
            <a:br>
              <a:rPr lang="en-US" dirty="0"/>
            </a:b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  <a:p>
            <a:r>
              <a:rPr lang="en-US" dirty="0"/>
              <a:t>Background</a:t>
            </a:r>
          </a:p>
          <a:p>
            <a:r>
              <a:rPr lang="en-US" dirty="0"/>
              <a:t>Proposed Approach</a:t>
            </a:r>
          </a:p>
          <a:p>
            <a:r>
              <a:rPr lang="en-US" dirty="0"/>
              <a:t>Development of the Proposed Approach</a:t>
            </a:r>
          </a:p>
          <a:p>
            <a:r>
              <a:rPr lang="en-US" dirty="0"/>
              <a:t>Validation of the Proposed Approach/Case Study</a:t>
            </a:r>
          </a:p>
          <a:p>
            <a:r>
              <a:rPr lang="en-US" dirty="0"/>
              <a:t>Conclusion and Discussion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1AD9FF3-DD74-4057-B20F-AB1FEC496B7A}" type="slidenum">
              <a:rPr lang="el-GR" smtClean="0"/>
              <a:pPr/>
              <a:t>3</a:t>
            </a:fld>
            <a:endParaRPr lang="el-GR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4B406E24-BCFF-2949-8F3B-E6B43957F1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741961" y="5978418"/>
            <a:ext cx="1572766" cy="754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7861352"/>
      </p:ext>
    </p:extLst>
  </p:cSld>
  <p:clrMapOvr>
    <a:masterClrMapping/>
  </p:clrMapOvr>
</p:sld>
</file>

<file path=ppt/theme/theme1.xml><?xml version="1.0" encoding="utf-8"?>
<a:theme xmlns:a="http://schemas.openxmlformats.org/drawingml/2006/main" name="ΙΕΕΕ 2013-2014">
  <a:themeElements>
    <a:clrScheme name="IEEE Corporate">
      <a:dk1>
        <a:sysClr val="windowText" lastClr="000000"/>
      </a:dk1>
      <a:lt1>
        <a:sysClr val="window" lastClr="FFFFFF"/>
      </a:lt1>
      <a:dk2>
        <a:srgbClr val="00678F"/>
      </a:dk2>
      <a:lt2>
        <a:srgbClr val="EEECE1"/>
      </a:lt2>
      <a:accent1>
        <a:srgbClr val="0066A1"/>
      </a:accent1>
      <a:accent2>
        <a:srgbClr val="E37222"/>
      </a:accent2>
      <a:accent3>
        <a:srgbClr val="71953D"/>
      </a:accent3>
      <a:accent4>
        <a:srgbClr val="6B1F7C"/>
      </a:accent4>
      <a:accent5>
        <a:srgbClr val="009FDB"/>
      </a:accent5>
      <a:accent6>
        <a:srgbClr val="810031"/>
      </a:accent6>
      <a:hlink>
        <a:srgbClr val="0066A1"/>
      </a:hlink>
      <a:folHlink>
        <a:srgbClr val="541868"/>
      </a:folHlink>
    </a:clrScheme>
    <a:fontScheme name="Office">
      <a:majorFont>
        <a:latin typeface="Verdan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ln>
          <a:noFill/>
        </a:ln>
      </a:spPr>
      <a:bodyPr/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ΙΕΕΕ 2013-2014</Template>
  <TotalTime>30540</TotalTime>
  <Words>50</Words>
  <Application>Microsoft Office PowerPoint</Application>
  <PresentationFormat>On-screen Show (4:3)</PresentationFormat>
  <Paragraphs>16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Arial</vt:lpstr>
      <vt:lpstr>Calibri</vt:lpstr>
      <vt:lpstr>Lucida Grande</vt:lpstr>
      <vt:lpstr>Verdana</vt:lpstr>
      <vt:lpstr>Wingdings</vt:lpstr>
      <vt:lpstr>ΙΕΕΕ 2013-2014</vt:lpstr>
      <vt:lpstr>Presenter’s name Title and Affiliation</vt:lpstr>
      <vt:lpstr> Title of your Paper</vt:lpstr>
      <vt:lpstr>Table of Contents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the IEEE Industry Applications Society</dc:title>
  <dc:creator>Christine</dc:creator>
  <cp:lastModifiedBy>Andrea M Sadlowski</cp:lastModifiedBy>
  <cp:revision>293</cp:revision>
  <dcterms:created xsi:type="dcterms:W3CDTF">2014-01-06T11:23:49Z</dcterms:created>
  <dcterms:modified xsi:type="dcterms:W3CDTF">2024-02-15T14:59:00Z</dcterms:modified>
</cp:coreProperties>
</file>