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90" r:id="rId2"/>
    <p:sldId id="256" r:id="rId3"/>
    <p:sldId id="48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y Sebastian" initials="T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A10"/>
    <a:srgbClr val="00A4E8"/>
    <a:srgbClr val="E96B10"/>
    <a:srgbClr val="0F4D2A"/>
    <a:srgbClr val="FFC726"/>
    <a:srgbClr val="C10435"/>
    <a:srgbClr val="005883"/>
    <a:srgbClr val="D49100"/>
    <a:srgbClr val="62BD19"/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60" autoAdjust="0"/>
    <p:restoredTop sz="94660"/>
  </p:normalViewPr>
  <p:slideViewPr>
    <p:cSldViewPr>
      <p:cViewPr varScale="1">
        <p:scale>
          <a:sx n="67" d="100"/>
          <a:sy n="67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F1088-3B51-48B8-93C3-CF000509F13E}" type="datetimeFigureOut">
              <a:rPr lang="el-GR" smtClean="0"/>
              <a:pPr/>
              <a:t>9/9/2024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E3D6-432E-472B-ACAE-651D78BD031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875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Univer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5" descr="shutterstock_76938916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9" t="18909" r="17081"/>
          <a:stretch>
            <a:fillRect/>
          </a:stretch>
        </p:blipFill>
        <p:spPr bwMode="auto">
          <a:xfrm>
            <a:off x="6858000" y="0"/>
            <a:ext cx="2286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10" descr="shutterstock_10708528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4" r="23894"/>
          <a:stretch>
            <a:fillRect/>
          </a:stretch>
        </p:blipFill>
        <p:spPr bwMode="auto">
          <a:xfrm>
            <a:off x="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Placeholder 12" descr="shutterstock_12020635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7" t="7475" r="33949" b="23048"/>
          <a:stretch>
            <a:fillRect/>
          </a:stretch>
        </p:blipFill>
        <p:spPr bwMode="auto">
          <a:xfrm>
            <a:off x="2286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Placeholder 8" descr="shutterstock_58382266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8" r="21448"/>
          <a:stretch>
            <a:fillRect/>
          </a:stretch>
        </p:blipFill>
        <p:spPr bwMode="auto">
          <a:xfrm>
            <a:off x="4572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" y="5883492"/>
            <a:ext cx="1476049" cy="9840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C13708-81B1-BF8F-0049-537ACD64F4D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206842" y="5927413"/>
            <a:ext cx="762066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5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370987" y="1645920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0"/>
          </p:nvPr>
        </p:nvSpPr>
        <p:spPr>
          <a:xfrm>
            <a:off x="4760289" y="1645920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348289" y="3920063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2"/>
          </p:nvPr>
        </p:nvSpPr>
        <p:spPr>
          <a:xfrm>
            <a:off x="4737591" y="3920063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3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69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ubtitle 6"/>
          <p:cNvSpPr>
            <a:spLocks noGrp="1"/>
          </p:cNvSpPr>
          <p:nvPr>
            <p:ph type="body" sz="half" idx="2"/>
          </p:nvPr>
        </p:nvSpPr>
        <p:spPr>
          <a:xfrm>
            <a:off x="1473197" y="5397500"/>
            <a:ext cx="5689601" cy="609599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473200" y="1670050"/>
            <a:ext cx="5689600" cy="3587750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3"/>
          </p:nvPr>
        </p:nvSpPr>
        <p:spPr>
          <a:xfrm>
            <a:off x="8893745" y="6489059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3558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795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5808-E411-4889-BF13-8272B6777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8013"/>
            <a:ext cx="176212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5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645920"/>
            <a:ext cx="8326438" cy="4375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97361"/>
            <a:ext cx="1763688" cy="117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4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Custom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1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907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1789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3745" y="6498813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693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8013"/>
            <a:ext cx="176212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29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74826" y="1644650"/>
            <a:ext cx="4035425" cy="4367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738863" y="1644650"/>
            <a:ext cx="4035425" cy="4367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899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89" y="1645920"/>
            <a:ext cx="4035247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03762" y="1645920"/>
            <a:ext cx="4045126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57187" y="2659063"/>
            <a:ext cx="404495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4703762" y="2659063"/>
            <a:ext cx="404495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06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4678538" y="1644650"/>
            <a:ext cx="4035425" cy="4367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65125" y="1644650"/>
            <a:ext cx="3997325" cy="43672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>
          <a:xfrm>
            <a:off x="8893745" y="6520259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822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90702" y="1644650"/>
            <a:ext cx="4035425" cy="4367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24"/>
          </p:nvPr>
        </p:nvSpPr>
        <p:spPr>
          <a:xfrm>
            <a:off x="4752975" y="1644650"/>
            <a:ext cx="3987800" cy="201136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752975" y="4006850"/>
            <a:ext cx="3987800" cy="201136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6"/>
          </p:nvPr>
        </p:nvSpPr>
        <p:spPr>
          <a:xfrm>
            <a:off x="8893745" y="6492875"/>
            <a:ext cx="358775" cy="365125"/>
          </a:xfrm>
        </p:spPr>
        <p:txBody>
          <a:bodyPr/>
          <a:lstStyle>
            <a:lvl1pPr>
              <a:defRPr/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0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365125" y="134938"/>
            <a:ext cx="83264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893745" y="6504134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1AD9FF3-DD74-4057-B20F-AB1FEC496B7A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9" name="Picture 6" descr="ieee_blue_R0G102B161-lg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6226175"/>
            <a:ext cx="13938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ChangeArrowheads="1"/>
          </p:cNvSpPr>
          <p:nvPr/>
        </p:nvSpPr>
        <p:spPr bwMode="auto">
          <a:xfrm rot="-5400000">
            <a:off x="9449594" y="5911057"/>
            <a:ext cx="1709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8 FEB 2013</a:t>
            </a:r>
          </a:p>
        </p:txBody>
      </p:sp>
      <p:sp>
        <p:nvSpPr>
          <p:cNvPr id="1031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365125" y="1646238"/>
            <a:ext cx="8326438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9" r:id="rId13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17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Presenter’s name</a:t>
            </a:r>
            <a:br>
              <a:rPr lang="en-US" dirty="0"/>
            </a:br>
            <a:r>
              <a:rPr lang="en-US" sz="2400" dirty="0"/>
              <a:t>Title and Affiliation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Presenter’s Bio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D9FF3-DD74-4057-B20F-AB1FEC496B7A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494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51116" y="3212976"/>
            <a:ext cx="7909316" cy="76505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Title of your Paper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AD9FF3-DD74-4057-B20F-AB1FEC496B7A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267744" y="4581128"/>
            <a:ext cx="4536504" cy="1200329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Author and Co-Authors (Include Affiliation and email)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55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Proposed Approach</a:t>
            </a:r>
          </a:p>
          <a:p>
            <a:r>
              <a:rPr lang="en-US" dirty="0"/>
              <a:t>Development of the Proposed Approach</a:t>
            </a:r>
          </a:p>
          <a:p>
            <a:r>
              <a:rPr lang="en-US" dirty="0"/>
              <a:t>Validation of the Proposed Approach/Case Study</a:t>
            </a:r>
          </a:p>
          <a:p>
            <a:r>
              <a:rPr lang="en-US" dirty="0"/>
              <a:t>Conclusion and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AD9FF3-DD74-4057-B20F-AB1FEC496B7A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7861352"/>
      </p:ext>
    </p:extLst>
  </p:cSld>
  <p:clrMapOvr>
    <a:masterClrMapping/>
  </p:clrMapOvr>
</p:sld>
</file>

<file path=ppt/theme/theme1.xml><?xml version="1.0" encoding="utf-8"?>
<a:theme xmlns:a="http://schemas.openxmlformats.org/drawingml/2006/main" name="ΙΕΕΕ 2013-2014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ΙΕΕΕ 2013-2014</Template>
  <TotalTime>30544</TotalTime>
  <Words>50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Lucida Grande</vt:lpstr>
      <vt:lpstr>Verdana</vt:lpstr>
      <vt:lpstr>Wingdings</vt:lpstr>
      <vt:lpstr>ΙΕΕΕ 2013-2014</vt:lpstr>
      <vt:lpstr>Presenter’s name Title and Affiliation</vt:lpstr>
      <vt:lpstr> Title of your Paper</vt:lpstr>
      <vt:lpstr>Table of Contents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IEEE Industry Applications Society</dc:title>
  <dc:creator>Christine</dc:creator>
  <cp:lastModifiedBy>Andrea M Sadlowski</cp:lastModifiedBy>
  <cp:revision>295</cp:revision>
  <dcterms:created xsi:type="dcterms:W3CDTF">2014-01-06T11:23:49Z</dcterms:created>
  <dcterms:modified xsi:type="dcterms:W3CDTF">2024-09-09T14:42:27Z</dcterms:modified>
</cp:coreProperties>
</file>